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2016" y="-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spcBef>
                <a:spcPct val="3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MoleculeTrac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019" y="224679"/>
            <a:ext cx="5795963" cy="3943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="ctr" anchorCtr="0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800"/>
            </a:lvl6pPr>
            <a:lvl7pPr marL="2173288" indent="-344488">
              <a:defRPr sz="1800"/>
            </a:lvl7pPr>
            <a:lvl8pPr marL="2173288" indent="-344488">
              <a:defRPr sz="1800"/>
            </a:lvl8pPr>
            <a:lvl9pPr marL="2173288" indent="-344488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800"/>
            </a:lvl6pPr>
            <a:lvl7pPr marL="2173288" indent="-344488">
              <a:defRPr sz="1800"/>
            </a:lvl7pPr>
            <a:lvl8pPr marL="2173288" indent="-344488">
              <a:defRPr sz="1800"/>
            </a:lvl8pPr>
            <a:lvl9pPr marL="2173288" indent="-344488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600"/>
            </a:lvl6pPr>
            <a:lvl7pPr marL="2173288" indent="-344488">
              <a:defRPr sz="1600"/>
            </a:lvl7pPr>
            <a:lvl8pPr marL="2173288" indent="-344488">
              <a:defRPr sz="1600"/>
            </a:lvl8pPr>
            <a:lvl9pPr marL="2173288" indent="-344488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600"/>
            </a:lvl6pPr>
            <a:lvl7pPr marL="2173288" indent="-344488">
              <a:defRPr sz="1600"/>
            </a:lvl7pPr>
            <a:lvl8pPr marL="2173288" indent="-344488">
              <a:defRPr sz="1600"/>
            </a:lvl8pPr>
            <a:lvl9pPr marL="2173288" indent="-344488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173288" indent="-344488">
              <a:defRPr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882588"/>
            <a:ext cx="7581901" cy="3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70BA1CFD-BFF0-48BC-9BA5-4974D7A6AB15}" type="datetimeFigureOut">
              <a:rPr lang="en-US" smtClean="0"/>
              <a:t>2016-05-27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03225" indent="-403225" algn="l" defTabSz="914400" rtl="0" eaLnBrk="1" latinLnBrk="0" hangingPunct="1">
        <a:spcBef>
          <a:spcPts val="2000"/>
        </a:spcBef>
        <a:buFontTx/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defTabSz="914400" rtl="0" eaLnBrk="1" latinLnBrk="0" hangingPunct="1">
        <a:spcBef>
          <a:spcPts val="600"/>
        </a:spcBef>
        <a:buFontTx/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173288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6pPr>
      <a:lvl7pPr marL="2516188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7pPr>
      <a:lvl8pPr marL="2860675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8pPr>
      <a:lvl9pPr marL="3205163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Solar Power Battery’s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Michael Dow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685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</a:t>
            </a:r>
            <a:r>
              <a:rPr lang="en-US" dirty="0"/>
              <a:t>P</a:t>
            </a:r>
            <a:r>
              <a:rPr lang="en-US" dirty="0" smtClean="0"/>
              <a:t>owered Battery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2170455"/>
            <a:ext cx="7739999" cy="4104000"/>
          </a:xfrm>
          <a:scene3d>
            <a:camera prst="obliqueBottomLeft"/>
            <a:lightRig rig="threePt" dir="t"/>
          </a:scene3d>
          <a:sp3d>
            <a:bevelT w="139700" prst="cross"/>
          </a:sp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2"/>
            <a:r>
              <a:rPr lang="en-US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solar power battery charges by the sun and can last up to 5 day with out being charged.</a:t>
            </a:r>
            <a:endParaRPr lang="en-US" sz="36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6166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 to bye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You can bye the batteries at </a:t>
            </a:r>
          </a:p>
          <a:p>
            <a:pPr marL="0" indent="0">
              <a:buNone/>
            </a:pPr>
            <a:r>
              <a:rPr lang="en-US" sz="3600" dirty="0" smtClean="0"/>
              <a:t>-Supper Store</a:t>
            </a:r>
          </a:p>
          <a:p>
            <a:pPr marL="0" indent="0">
              <a:buNone/>
            </a:pPr>
            <a:r>
              <a:rPr lang="en-US" sz="3600" dirty="0" smtClean="0"/>
              <a:t>-Wall Mart</a:t>
            </a:r>
          </a:p>
        </p:txBody>
      </p:sp>
    </p:spTree>
    <p:extLst>
      <p:ext uri="{BB962C8B-B14F-4D97-AF65-F5344CB8AC3E}">
        <p14:creationId xmlns:p14="http://schemas.microsoft.com/office/powerpoint/2010/main" val="938974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Transfer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It charges by the radiation. It uses the Sun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Picture 4" descr="Unknown-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0" y="2978524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693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 cost of the solar powered battery is $6.00.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33409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Power batteries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The Solar Power Batteries come AA, AAA, and more.</a:t>
            </a:r>
          </a:p>
          <a:p>
            <a:r>
              <a:rPr lang="en-US" sz="3600" dirty="0" smtClean="0"/>
              <a:t>The cost of it is $6.00.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543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41</TotalTime>
  <Words>93</Words>
  <Application>Microsoft Macintosh PowerPoint</Application>
  <PresentationFormat>On-screen Show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Orbit</vt:lpstr>
      <vt:lpstr>Solar Power Battery’s</vt:lpstr>
      <vt:lpstr>Solar Powered Battery</vt:lpstr>
      <vt:lpstr>Place to bye</vt:lpstr>
      <vt:lpstr>Heat Transfer</vt:lpstr>
      <vt:lpstr>Cost</vt:lpstr>
      <vt:lpstr>Solar Power batteries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battery</dc:title>
  <dc:creator>Student</dc:creator>
  <cp:lastModifiedBy>student student</cp:lastModifiedBy>
  <cp:revision>8</cp:revision>
  <dcterms:created xsi:type="dcterms:W3CDTF">2016-05-24T12:44:03Z</dcterms:created>
  <dcterms:modified xsi:type="dcterms:W3CDTF">2016-05-27T12:33:24Z</dcterms:modified>
</cp:coreProperties>
</file>